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90148-79B3-D63A-C3DA-1FF679155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9B3EC8-679C-FF2D-4D85-54A950BEB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B7D81-26A3-25FF-1B93-50B537D3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38FE6-4437-A18B-CD36-08DC9799C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666C7-4DA6-C7FB-2589-43B15D79D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12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C218-7E65-160F-9C23-4020CB6B7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9F80B-82AD-AF30-4E0D-54C2D3E2A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5DDFD-E5B8-8C0D-DF12-73B880621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34455-EB56-1554-7014-7C9FE707E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2D701-F86F-91CA-522F-BC5D23FD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312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AF0C2D-E588-FD31-9B1C-A86EC4DA38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EC1EB8-D9D8-1027-E500-5757E2F1D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D98D4-7FF2-BE44-72BE-770B8865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EC573-896E-C7ED-8832-0BBF0D37C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DA12C-9188-DECA-327B-6BCEA020D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11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21EC7-3767-4033-C684-BFE86527D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CA1A2-293B-4E33-4247-2B316B7E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078B7-DB6A-716A-DC0E-2DC63DC71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15C83-6E06-9879-EFB7-8550D8C0F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C2CD3-7167-609D-285D-4867204FB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668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27EAF-061D-06A8-05A9-8557F4292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05307-FAD3-485F-D45C-20FA32B51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E7FE1-147D-B195-C25A-AA238F92B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16BBF-8773-2B76-2978-013B208E1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C234F-AB8A-624C-73D3-CD7BE1E67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07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62FB2-8E0A-62B9-2461-E33574018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9EF84-1319-A8FA-D3E7-6122109CB5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1DFA63-F7CC-2D7B-92B6-FE2E80A6BC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39F18B-4DDE-352C-4993-08E7579E0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DD5268-7076-6B03-E0F1-3678F25EB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1D3BC-ED18-8667-8082-D19F79A6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85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53712-D95D-CDE6-056E-918525B87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F1EE10-DC17-63DB-B818-F1B7471CC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26FD1-8F71-9969-24E5-69D26F73D3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C0A23D-FD3A-96A6-B997-E7C46CE3DD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E5A9DF-FFF6-0715-EC02-181046AA20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3C90D5-3649-0825-5D0E-26C7E8AA7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E9BA7D-2CBD-C114-F58F-865B1A2B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AF3F1A-0494-BBFB-F60B-E8FF460F9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58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F64F8-4E11-52B6-50FF-C2941DC09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CCD62A-BA4C-F329-43B1-214AC580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A33C06-D858-AB29-2F50-63364323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0CA38A-B7D4-A0C3-F19D-60B84D292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20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FFFE73-BB1F-E265-47A9-420EE2D87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A57FFB-AACB-0F54-8D8E-35E0E9B54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C1F17E-F87D-AF18-B6FF-6D63F52C9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048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A125D-F4D2-D15F-2E21-BE9328ECD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6840C-76C1-7F23-1531-D6A3D1058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1184CD-F0E1-6648-AE7E-4947E09E7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F78617-3A77-2711-2E10-054166224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7B211-515D-5938-0FDA-4407E28F8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0710DF-7EC1-81FD-78D4-0A05D0EF6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435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21D2D-091E-9D63-FD7C-F2044ABCE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709001-F542-6AC4-F421-9FC62340D2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1AABC-02CE-DDAB-6FF5-259B6185E3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EAC79-954F-8FF8-6EB4-6CBF5BA6D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0F1D8-616F-8D93-32D3-9FAE6BFF7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B8B8C-E202-3EE5-5F8D-DFD91C9C6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59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20F270-2A4A-FC6E-CA68-0EE7BB264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80030-70EF-3789-EBC3-C9FAA819B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2B1E1-17CC-8BE1-1896-5B2E14826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F4232-D53C-4904-ADA1-680D2E621185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BD549-99DC-276E-D477-71B5059B29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35783-A470-1945-A15E-F95FB9603F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883FB-9350-485C-9595-F7BE08010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434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F8B0F-FEEA-71FE-BA00-79A7BDFF5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2014"/>
            <a:ext cx="9144000" cy="2387600"/>
          </a:xfrm>
        </p:spPr>
        <p:txBody>
          <a:bodyPr/>
          <a:lstStyle/>
          <a:p>
            <a:r>
              <a:rPr lang="en-US" b="1" dirty="0"/>
              <a:t>Mini-project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6C5012-5DA7-335C-4309-562FBBA80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90506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Nhóm</a:t>
            </a:r>
            <a:r>
              <a:rPr lang="en-US" dirty="0"/>
              <a:t> 28</a:t>
            </a:r>
          </a:p>
          <a:p>
            <a:r>
              <a:rPr lang="en-US" dirty="0" err="1"/>
              <a:t>Trần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20215123</a:t>
            </a:r>
          </a:p>
          <a:p>
            <a:r>
              <a:rPr lang="vi-VN" dirty="0"/>
              <a:t>Lương Phúc Quang 20215125</a:t>
            </a:r>
            <a:endParaRPr lang="en-US" dirty="0"/>
          </a:p>
          <a:p>
            <a:r>
              <a:rPr lang="vi-VN" dirty="0"/>
              <a:t>Đỗ Hồng Quân 20194650 </a:t>
            </a:r>
            <a:endParaRPr lang="en-US" dirty="0"/>
          </a:p>
          <a:p>
            <a:r>
              <a:rPr lang="vi-VN" dirty="0"/>
              <a:t>Dương Đăng Quang 20210716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823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1CA32-AD29-2D88-7A3C-6A4495AA9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i="1" dirty="0"/>
              <a:t>Visualization of operations on tree data structures </a:t>
            </a:r>
          </a:p>
        </p:txBody>
      </p:sp>
      <p:pic>
        <p:nvPicPr>
          <p:cNvPr id="1026" name="Picture 2" descr="LÝ THUYẾT VÀ MÔ PHỎNG CÂY AVL.doc">
            <a:extLst>
              <a:ext uri="{FF2B5EF4-FFF2-40B4-BE49-F238E27FC236}">
                <a16:creationId xmlns:a16="http://schemas.microsoft.com/office/drawing/2014/main" id="{7155261A-C605-CB04-B7EB-3D45C5E03F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0713" y="1323135"/>
            <a:ext cx="6181725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4A67F1-8109-910A-FC88-09CF56118AF0}"/>
              </a:ext>
            </a:extLst>
          </p:cNvPr>
          <p:cNvSpPr txBox="1"/>
          <p:nvPr/>
        </p:nvSpPr>
        <p:spPr>
          <a:xfrm>
            <a:off x="2350713" y="5593976"/>
            <a:ext cx="6282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phỏng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cây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60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BC68B-D902-9F7F-F115-34B730ED2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UseCase</a:t>
            </a:r>
            <a:r>
              <a:rPr lang="en-US" dirty="0"/>
              <a:t>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530420-CAB8-FF69-32F9-DEB79D257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776" y="2263783"/>
            <a:ext cx="7524159" cy="3717244"/>
          </a:xfrm>
        </p:spPr>
      </p:pic>
    </p:spTree>
    <p:extLst>
      <p:ext uri="{BB962C8B-B14F-4D97-AF65-F5344CB8AC3E}">
        <p14:creationId xmlns:p14="http://schemas.microsoft.com/office/powerpoint/2010/main" val="2810657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4D2E2-9665-28AD-FC16-E0E8E4FC7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Class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0BC7FE-6466-D082-8829-0608AB374C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152" y="1825625"/>
            <a:ext cx="6063695" cy="4351338"/>
          </a:xfrm>
        </p:spPr>
      </p:pic>
    </p:spTree>
    <p:extLst>
      <p:ext uri="{BB962C8B-B14F-4D97-AF65-F5344CB8AC3E}">
        <p14:creationId xmlns:p14="http://schemas.microsoft.com/office/powerpoint/2010/main" val="2556402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E429B-9FCA-A408-DB2E-110E68ACC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B52F6E-8EB4-E4F5-A952-C3C0AE2FA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494" y="1825625"/>
            <a:ext cx="5441791" cy="5219598"/>
          </a:xfrm>
        </p:spPr>
      </p:pic>
    </p:spTree>
    <p:extLst>
      <p:ext uri="{BB962C8B-B14F-4D97-AF65-F5344CB8AC3E}">
        <p14:creationId xmlns:p14="http://schemas.microsoft.com/office/powerpoint/2010/main" val="4041672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7CE33-221B-6A21-63F9-1D3B90629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Recording 2024-01-05 223847">
            <a:hlinkClick r:id="" action="ppaction://media"/>
            <a:extLst>
              <a:ext uri="{FF2B5EF4-FFF2-40B4-BE49-F238E27FC236}">
                <a16:creationId xmlns:a16="http://schemas.microsoft.com/office/drawing/2014/main" id="{60E8228E-11C7-F4D8-7066-0110D87D51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5500" y="1825625"/>
            <a:ext cx="8001000" cy="4351338"/>
          </a:xfrm>
        </p:spPr>
      </p:pic>
    </p:spTree>
    <p:extLst>
      <p:ext uri="{BB962C8B-B14F-4D97-AF65-F5344CB8AC3E}">
        <p14:creationId xmlns:p14="http://schemas.microsoft.com/office/powerpoint/2010/main" val="422986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46</Words>
  <Application>Microsoft Office PowerPoint</Application>
  <PresentationFormat>Widescreen</PresentationFormat>
  <Paragraphs>12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Mini-project</vt:lpstr>
      <vt:lpstr>Visualization of operations on tree data structures </vt:lpstr>
      <vt:lpstr>UseCase Diagram</vt:lpstr>
      <vt:lpstr>General Class Diagram</vt:lpstr>
      <vt:lpstr>Class Diagram</vt:lpstr>
      <vt:lpstr>Video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Mini-project</dc:title>
  <dc:creator>Tran Thi Phuong 20215123</dc:creator>
  <cp:lastModifiedBy>Tran Thi Phuong 20215123</cp:lastModifiedBy>
  <cp:revision>2</cp:revision>
  <dcterms:created xsi:type="dcterms:W3CDTF">2024-01-06T14:52:16Z</dcterms:created>
  <dcterms:modified xsi:type="dcterms:W3CDTF">2024-01-06T16:00:26Z</dcterms:modified>
</cp:coreProperties>
</file>

<file path=docProps/thumbnail.jpeg>
</file>